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73" r:id="rId5"/>
    <p:sldId id="271" r:id="rId6"/>
    <p:sldId id="258" r:id="rId7"/>
    <p:sldId id="261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7"/>
            <a:ext cx="820891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8800" b="1" cap="none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88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Собрать первоклассника в школу</a:t>
            </a:r>
            <a:endParaRPr lang="ru-RU" sz="8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3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1" r="-1995" b="30042"/>
          <a:stretch/>
        </p:blipFill>
        <p:spPr bwMode="auto">
          <a:xfrm>
            <a:off x="4419600" y="217183"/>
            <a:ext cx="3896816" cy="4682256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44522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Школьный рюкзак и </a:t>
            </a:r>
            <a:r>
              <a:rPr lang="ru-RU" sz="4000" b="1" u="sng" dirty="0" smtClean="0"/>
              <a:t>сумка</a:t>
            </a:r>
            <a:r>
              <a:rPr lang="ru-RU" sz="4000" b="1" dirty="0" smtClean="0"/>
              <a:t> под сменную обувь</a:t>
            </a:r>
            <a:endParaRPr lang="ru-RU" sz="4000" b="1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r="52225" b="30042"/>
          <a:stretch/>
        </p:blipFill>
        <p:spPr bwMode="auto">
          <a:xfrm>
            <a:off x="447123" y="404664"/>
            <a:ext cx="3456384" cy="430729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4916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пеналы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984776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472514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Пенал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539043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ручки с чёрной пастой картинки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6" b="33872"/>
          <a:stretch/>
        </p:blipFill>
        <p:spPr bwMode="auto">
          <a:xfrm>
            <a:off x="142844" y="0"/>
            <a:ext cx="4762500" cy="96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ручки с чёрной пастой картинки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6" b="33872"/>
          <a:stretch/>
        </p:blipFill>
        <p:spPr bwMode="auto">
          <a:xfrm>
            <a:off x="230762" y="1093549"/>
            <a:ext cx="4762500" cy="96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простой карандаш картинки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b="10000"/>
          <a:stretch/>
        </p:blipFill>
        <p:spPr bwMode="auto">
          <a:xfrm>
            <a:off x="468887" y="3569703"/>
            <a:ext cx="4286250" cy="131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простой карандаш картинки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b="10000"/>
          <a:stretch/>
        </p:blipFill>
        <p:spPr bwMode="auto">
          <a:xfrm>
            <a:off x="345629" y="2276872"/>
            <a:ext cx="4286250" cy="131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ластик картин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2" y="5085184"/>
            <a:ext cx="3690293" cy="150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линейка картинки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6694" b="7045"/>
          <a:stretch/>
        </p:blipFill>
        <p:spPr bwMode="auto">
          <a:xfrm>
            <a:off x="5161610" y="55376"/>
            <a:ext cx="3956224" cy="3537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цветные карандаши картинки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" r="3279"/>
          <a:stretch/>
        </p:blipFill>
        <p:spPr bwMode="auto">
          <a:xfrm>
            <a:off x="5143504" y="3609773"/>
            <a:ext cx="3429973" cy="3248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004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альбом для рисования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3" y="968169"/>
            <a:ext cx="38100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медовая акварель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29906" y="1554870"/>
            <a:ext cx="5112568" cy="252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Горизонтальный свиток 9"/>
          <p:cNvSpPr/>
          <p:nvPr/>
        </p:nvSpPr>
        <p:spPr>
          <a:xfrm>
            <a:off x="1259632" y="464113"/>
            <a:ext cx="5544616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923" y="655821"/>
            <a:ext cx="627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Рисование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923" y="3717032"/>
            <a:ext cx="3821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Альбом 35 листов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522458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Медовая акварель</a:t>
            </a:r>
            <a:endParaRPr lang="ru-RU" sz="3200" b="1" dirty="0"/>
          </a:p>
        </p:txBody>
      </p:sp>
      <p:pic>
        <p:nvPicPr>
          <p:cNvPr id="7" name="Рисунок 6" descr="Картинки по запросу кисточки для рисования картин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3" y="4301807"/>
            <a:ext cx="3321918" cy="18455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51520" y="6147361"/>
            <a:ext cx="3598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Набор кистей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9753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uild="allAtOnce"/>
      <p:bldP spid="6" grpId="0" build="allAtOnce"/>
      <p:bldP spid="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187624" y="116632"/>
            <a:ext cx="6336704" cy="12241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18864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Технология (труд)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Картинки по запросу школьная папка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344816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56612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Пластиковая папка для труда на молнии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28692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альбом для рисования картинки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13825"/>
          <a:stretch/>
        </p:blipFill>
        <p:spPr bwMode="auto">
          <a:xfrm>
            <a:off x="323528" y="391886"/>
            <a:ext cx="3543300" cy="25472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9" y="2939144"/>
            <a:ext cx="402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Альбом 35 листов</a:t>
            </a:r>
            <a:endParaRPr lang="ru-RU" sz="3200" b="1" dirty="0"/>
          </a:p>
        </p:txBody>
      </p:sp>
      <p:pic>
        <p:nvPicPr>
          <p:cNvPr id="4" name="Рисунок 3" descr="Картинки по запросу цветная бумага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0694"/>
            <a:ext cx="283845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349553" y="2996952"/>
            <a:ext cx="447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Набор цветной бумаги</a:t>
            </a:r>
            <a:endParaRPr lang="ru-RU" sz="2800" b="1" dirty="0"/>
          </a:p>
        </p:txBody>
      </p:sp>
      <p:pic>
        <p:nvPicPr>
          <p:cNvPr id="7" name="Рисунок 6" descr="Картинки по запросу клей пальчиковый картин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5" y="3717032"/>
            <a:ext cx="2981325" cy="20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79512" y="5877272"/>
            <a:ext cx="368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Пальчиковый клей</a:t>
            </a:r>
            <a:endParaRPr lang="ru-RU" sz="3200" b="1" dirty="0"/>
          </a:p>
        </p:txBody>
      </p:sp>
      <p:pic>
        <p:nvPicPr>
          <p:cNvPr id="9" name="Рисунок 8" descr="Картинки по запросу пластилин картинк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571876"/>
            <a:ext cx="2981325" cy="22976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860032" y="575220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Пластилин</a:t>
            </a:r>
            <a:endParaRPr lang="ru-RU" sz="3200" b="1" dirty="0"/>
          </a:p>
        </p:txBody>
      </p:sp>
      <p:sp>
        <p:nvSpPr>
          <p:cNvPr id="4098" name="AutoShape 2" descr="Картинки по запросу ножниц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Картинки по запросу ножниц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805781">
            <a:off x="2643174" y="2500306"/>
            <a:ext cx="3362127" cy="180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28992" y="414338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Ножницы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87528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8" grpId="0" build="allAtOnce"/>
      <p:bldP spid="10" grpId="0" build="allAtOnce"/>
      <p:bldP spid="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школьная дневник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9714"/>
            <a:ext cx="5995367" cy="44436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530120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Дневник (самый простой)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76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школьные обложки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71500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4282" y="4857760"/>
            <a:ext cx="8606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Прозрачные обложки для тетрадей и учебников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87831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4373" y="2967335"/>
            <a:ext cx="541526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</a:t>
            </a:r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внимание</a:t>
            </a:r>
            <a:endParaRPr lang="ru-RU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12" y="257174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МАОУ СОШ № 19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9912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3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331640" y="404664"/>
            <a:ext cx="6192688" cy="6480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Парадная форма</a:t>
            </a:r>
            <a:endParaRPr lang="ru-RU" sz="3600" b="1" dirty="0"/>
          </a:p>
        </p:txBody>
      </p:sp>
      <p:pic>
        <p:nvPicPr>
          <p:cNvPr id="4" name="Рисунок 3" descr="C:\Users\Кабинет-4\Desktop\фото для М.А\DSC_1709.JPG"/>
          <p:cNvPicPr/>
          <p:nvPr/>
        </p:nvPicPr>
        <p:blipFill>
          <a:blip r:embed="rId2" cstate="print"/>
          <a:srcRect l="24894" t="-629" r="16769" b="17783"/>
          <a:stretch>
            <a:fillRect/>
          </a:stretch>
        </p:blipFill>
        <p:spPr bwMode="auto">
          <a:xfrm>
            <a:off x="1571604" y="1142984"/>
            <a:ext cx="221457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C:\Users\Кабинет-4\Desktop\фото для М.А\DSC_1710.JPG"/>
          <p:cNvPicPr/>
          <p:nvPr/>
        </p:nvPicPr>
        <p:blipFill>
          <a:blip r:embed="rId3" cstate="print"/>
          <a:srcRect l="14765" t="8128" r="18456"/>
          <a:stretch>
            <a:fillRect/>
          </a:stretch>
        </p:blipFill>
        <p:spPr bwMode="auto">
          <a:xfrm>
            <a:off x="4714876" y="1142984"/>
            <a:ext cx="192882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26695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259632" y="404664"/>
            <a:ext cx="6696744" cy="7920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Повседневная форма</a:t>
            </a:r>
            <a:endParaRPr lang="ru-RU" sz="3600" b="1" dirty="0"/>
          </a:p>
        </p:txBody>
      </p:sp>
      <p:pic>
        <p:nvPicPr>
          <p:cNvPr id="4" name="Рисунок 3" descr="C:\Users\Кабинет-4\Desktop\фото для М.А\DSC_1713.JPG"/>
          <p:cNvPicPr/>
          <p:nvPr/>
        </p:nvPicPr>
        <p:blipFill>
          <a:blip r:embed="rId2" cstate="print"/>
          <a:srcRect l="11881" t="836" r="15347" b="9113"/>
          <a:stretch>
            <a:fillRect/>
          </a:stretch>
        </p:blipFill>
        <p:spPr bwMode="auto">
          <a:xfrm>
            <a:off x="857224" y="1428736"/>
            <a:ext cx="242889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C:\Users\Кабинет-4\Desktop\фото для М.А\DSC_1715 (1).JPG"/>
          <p:cNvPicPr/>
          <p:nvPr/>
        </p:nvPicPr>
        <p:blipFill>
          <a:blip r:embed="rId3" cstate="print"/>
          <a:srcRect b="17929"/>
          <a:stretch>
            <a:fillRect/>
          </a:stretch>
        </p:blipFill>
        <p:spPr bwMode="auto">
          <a:xfrm>
            <a:off x="4214810" y="1428736"/>
            <a:ext cx="307183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56603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59632" y="404664"/>
            <a:ext cx="6696744" cy="7920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Повседневная форма</a:t>
            </a:r>
            <a:endParaRPr lang="ru-RU" sz="3600" b="1" dirty="0"/>
          </a:p>
        </p:txBody>
      </p:sp>
      <p:pic>
        <p:nvPicPr>
          <p:cNvPr id="3" name="Рисунок 2" descr="C:\Users\Кабинет-4\Desktop\фото для М.А\DSC_1718.JPG"/>
          <p:cNvPicPr/>
          <p:nvPr/>
        </p:nvPicPr>
        <p:blipFill>
          <a:blip r:embed="rId2" cstate="print"/>
          <a:srcRect l="17815" t="9402" r="41258"/>
          <a:stretch>
            <a:fillRect/>
          </a:stretch>
        </p:blipFill>
        <p:spPr bwMode="auto">
          <a:xfrm>
            <a:off x="1071538" y="1500174"/>
            <a:ext cx="32147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C:\Users\Кабинет-4\Desktop\фото для М.А\DSC_1718.JPG"/>
          <p:cNvPicPr/>
          <p:nvPr/>
        </p:nvPicPr>
        <p:blipFill>
          <a:blip r:embed="rId3" cstate="print"/>
          <a:srcRect l="57242" t="17664" r="21886"/>
          <a:stretch>
            <a:fillRect/>
          </a:stretch>
        </p:blipFill>
        <p:spPr bwMode="auto">
          <a:xfrm>
            <a:off x="5286380" y="1571612"/>
            <a:ext cx="192882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187624" y="476672"/>
            <a:ext cx="6768752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Адрес места покупки формы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77048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Магазин «Вера».</a:t>
            </a:r>
          </a:p>
          <a:p>
            <a:pPr algn="ctr"/>
            <a:endParaRPr lang="ru-RU" sz="5400" b="1" dirty="0" smtClean="0">
              <a:solidFill>
                <a:srgbClr val="C00000"/>
              </a:solidFill>
            </a:endParaRPr>
          </a:p>
          <a:p>
            <a:r>
              <a:rPr lang="ru-RU" sz="4800" b="1" dirty="0" smtClean="0"/>
              <a:t>Ул. Железнодорожная 29.</a:t>
            </a:r>
          </a:p>
          <a:p>
            <a:endParaRPr lang="ru-RU" sz="4800" b="1" dirty="0" smtClean="0"/>
          </a:p>
          <a:p>
            <a:r>
              <a:rPr lang="ru-RU" sz="4000" b="1" dirty="0" smtClean="0"/>
              <a:t>(Перекрёсток улиц Сахалинская </a:t>
            </a:r>
          </a:p>
          <a:p>
            <a:r>
              <a:rPr lang="ru-RU" sz="4000" b="1" dirty="0" smtClean="0"/>
              <a:t>и Железнодорожная).</a:t>
            </a:r>
          </a:p>
          <a:p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100801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спортивный костюм для школьника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358771"/>
            <a:ext cx="2808312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спортивный костюм для школьника картинки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3" t="1042"/>
          <a:stretch/>
        </p:blipFill>
        <p:spPr bwMode="auto">
          <a:xfrm>
            <a:off x="5940152" y="1336186"/>
            <a:ext cx="1512168" cy="4608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8662" y="571501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Спортивный  костюм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478632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Белая  футболка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259632" y="548680"/>
            <a:ext cx="6552728" cy="7875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Спортивная форма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64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 build="allAtOnce"/>
      <p:bldP spid="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кроссовки для школьника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00799" cy="417646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55172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Удобные простые кроссовки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836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зимний комбинезон для школьника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2736304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зимний комбинезон для школьника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12979"/>
            <a:ext cx="3096344" cy="4708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683568" y="404664"/>
            <a:ext cx="7200800" cy="7920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4867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Зимний комбинезон для занятий на улице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62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детская обувь картинки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46743"/>
          <a:stretch/>
        </p:blipFill>
        <p:spPr bwMode="auto">
          <a:xfrm>
            <a:off x="4932040" y="1628800"/>
            <a:ext cx="2808312" cy="388843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обувь для младшего школьника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3"/>
            <a:ext cx="3744416" cy="4176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755576" y="404664"/>
            <a:ext cx="7416824" cy="12241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Сменная обувь со </a:t>
            </a:r>
            <a:r>
              <a:rPr lang="ru-RU" sz="3200" b="1" u="sng" dirty="0"/>
              <a:t>светлой </a:t>
            </a:r>
            <a:r>
              <a:rPr lang="ru-RU" sz="3200" b="1" dirty="0"/>
              <a:t>подошвой</a:t>
            </a:r>
          </a:p>
        </p:txBody>
      </p:sp>
    </p:spTree>
    <p:extLst>
      <p:ext uri="{BB962C8B-B14F-4D97-AF65-F5344CB8AC3E}">
        <p14:creationId xmlns:p14="http://schemas.microsoft.com/office/powerpoint/2010/main" val="944215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105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Irbis</dc:creator>
  <cp:lastModifiedBy>УВР</cp:lastModifiedBy>
  <cp:revision>33</cp:revision>
  <dcterms:created xsi:type="dcterms:W3CDTF">2017-01-10T04:46:27Z</dcterms:created>
  <dcterms:modified xsi:type="dcterms:W3CDTF">2021-03-29T03:17:40Z</dcterms:modified>
</cp:coreProperties>
</file>